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1224" y="-33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5500" b="1" spc="-60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How was your experience of the hospital?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610529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NHS Inpatient Survey 2022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The hospital is conducting a survey to find out what patients think about their care here.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This is part of a national programme to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improve patients’ experiences while in hospital.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Taking part in the survey is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voluntary</a:t>
            </a:r>
            <a:r>
              <a:rPr lang="en-GB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and all answers are </a:t>
            </a:r>
            <a:r>
              <a:rPr lang="en-GB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confidential</a:t>
            </a:r>
            <a:r>
              <a:rPr lang="en-GB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If you </a:t>
            </a:r>
            <a:r>
              <a:rPr lang="en-US" sz="1700" b="1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do not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want to take part, or have any questions about the survey please contact;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GB" sz="18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07591988962</a:t>
            </a:r>
            <a:endParaRPr lang="en-GB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PALS@lthtr.nhs.uk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Royal Preston Hospital, </a:t>
            </a:r>
            <a:r>
              <a:rPr lang="en-GB" sz="1600" dirty="0" err="1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Sharoe</a:t>
            </a:r>
            <a:r>
              <a:rPr lang="en-GB" sz="16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Green Lane, Fulwood Preston, PR2 9HT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878979"/>
            <a:ext cx="455382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en-US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you are selected to take part, </a:t>
            </a:r>
            <a:r>
              <a:rPr lang="en-GB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 will receive a questionnaire in the post and text message reminders.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126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Iaconianni Stephanie (LTHTR)</cp:lastModifiedBy>
  <cp:revision>31</cp:revision>
  <cp:lastPrinted>2019-05-02T10:26:35Z</cp:lastPrinted>
  <dcterms:created xsi:type="dcterms:W3CDTF">2019-05-01T13:43:55Z</dcterms:created>
  <dcterms:modified xsi:type="dcterms:W3CDTF">2022-09-14T22:40:37Z</dcterms:modified>
</cp:coreProperties>
</file>